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802" r:id="rId2"/>
  </p:sldMasterIdLst>
  <p:notesMasterIdLst>
    <p:notesMasterId r:id="rId11"/>
  </p:notesMasterIdLst>
  <p:sldIdLst>
    <p:sldId id="267" r:id="rId3"/>
    <p:sldId id="259" r:id="rId4"/>
    <p:sldId id="281" r:id="rId5"/>
    <p:sldId id="280" r:id="rId6"/>
    <p:sldId id="282" r:id="rId7"/>
    <p:sldId id="283" r:id="rId8"/>
    <p:sldId id="284" r:id="rId9"/>
    <p:sldId id="278" r:id="rId10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9F1653-3993-40A0-B39D-08E222A4A1B6}">
          <p14:sldIdLst>
            <p14:sldId id="267"/>
            <p14:sldId id="259"/>
            <p14:sldId id="281"/>
            <p14:sldId id="280"/>
            <p14:sldId id="282"/>
            <p14:sldId id="283"/>
            <p14:sldId id="284"/>
          </p14:sldIdLst>
        </p14:section>
        <p14:section name="Раздел без заголовка" id="{64CD7744-85EF-42AD-B1E5-41E0BE0D5C05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6400" userDrawn="1">
          <p15:clr>
            <a:srgbClr val="A4A3A4"/>
          </p15:clr>
        </p15:guide>
        <p15:guide id="4" orient="horz" pos="1440" userDrawn="1">
          <p15:clr>
            <a:srgbClr val="A4A3A4"/>
          </p15:clr>
        </p15:guide>
        <p15:guide id="5" pos="3456" userDrawn="1">
          <p15:clr>
            <a:srgbClr val="A4A3A4"/>
          </p15:clr>
        </p15:guide>
        <p15:guide id="6" orient="horz" pos="4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513"/>
    <a:srgbClr val="1B1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4780A-19AA-4BF3-9DCD-14D6D9290AA1}" v="1710" dt="2020-11-20T16:15:12.4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624"/>
        <p:guide pos="288"/>
        <p:guide pos="6400"/>
        <p:guide orient="horz" pos="1440"/>
        <p:guide pos="3456"/>
        <p:guide orient="horz" pos="4136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mon, Michael" userId="8c1b1f25-50c0-44f9-9417-25fd59598c45" providerId="ADAL" clId="{D4BCE39D-D2CF-457F-BC2B-427F76FF5B0D}"/>
    <pc:docChg chg="undo custSel addSld delSld modSld sldOrd modSection">
      <pc:chgData name="Salmon, Michael" userId="8c1b1f25-50c0-44f9-9417-25fd59598c45" providerId="ADAL" clId="{D4BCE39D-D2CF-457F-BC2B-427F76FF5B0D}" dt="2020-11-20T13:17:40.746" v="3420" actId="1076"/>
      <pc:docMkLst>
        <pc:docMk/>
      </pc:docMkLst>
      <pc:sldChg chg="modSp mod">
        <pc:chgData name="Salmon, Michael" userId="8c1b1f25-50c0-44f9-9417-25fd59598c45" providerId="ADAL" clId="{D4BCE39D-D2CF-457F-BC2B-427F76FF5B0D}" dt="2020-11-20T13:17:23.831" v="3419" actId="20577"/>
        <pc:sldMkLst>
          <pc:docMk/>
          <pc:sldMk cId="0" sldId="259"/>
        </pc:sldMkLst>
        <pc:spChg chg="mod">
          <ac:chgData name="Salmon, Michael" userId="8c1b1f25-50c0-44f9-9417-25fd59598c45" providerId="ADAL" clId="{D4BCE39D-D2CF-457F-BC2B-427F76FF5B0D}" dt="2020-11-20T11:33:41.229" v="32" actId="14100"/>
          <ac:spMkLst>
            <pc:docMk/>
            <pc:sldMk cId="0" sldId="259"/>
            <ac:spMk id="5" creationId="{00000000-0000-0000-0000-000000000000}"/>
          </ac:spMkLst>
        </pc:spChg>
        <pc:spChg chg="mod">
          <ac:chgData name="Salmon, Michael" userId="8c1b1f25-50c0-44f9-9417-25fd59598c45" providerId="ADAL" clId="{D4BCE39D-D2CF-457F-BC2B-427F76FF5B0D}" dt="2020-11-20T12:47:30.416" v="1395" actId="20577"/>
          <ac:spMkLst>
            <pc:docMk/>
            <pc:sldMk cId="0" sldId="259"/>
            <ac:spMk id="7" creationId="{00000000-0000-0000-0000-000000000000}"/>
          </ac:spMkLst>
        </pc:spChg>
        <pc:spChg chg="mod">
          <ac:chgData name="Salmon, Michael" userId="8c1b1f25-50c0-44f9-9417-25fd59598c45" providerId="ADAL" clId="{D4BCE39D-D2CF-457F-BC2B-427F76FF5B0D}" dt="2020-11-20T11:33:37.718" v="31" actId="20577"/>
          <ac:spMkLst>
            <pc:docMk/>
            <pc:sldMk cId="0" sldId="259"/>
            <ac:spMk id="8" creationId="{00000000-0000-0000-0000-000000000000}"/>
          </ac:spMkLst>
        </pc:spChg>
        <pc:spChg chg="mod">
          <ac:chgData name="Salmon, Michael" userId="8c1b1f25-50c0-44f9-9417-25fd59598c45" providerId="ADAL" clId="{D4BCE39D-D2CF-457F-BC2B-427F76FF5B0D}" dt="2020-11-20T12:48:13.842" v="1521" actId="20577"/>
          <ac:spMkLst>
            <pc:docMk/>
            <pc:sldMk cId="0" sldId="259"/>
            <ac:spMk id="9" creationId="{00000000-0000-0000-0000-000000000000}"/>
          </ac:spMkLst>
        </pc:spChg>
        <pc:spChg chg="mod">
          <ac:chgData name="Salmon, Michael" userId="8c1b1f25-50c0-44f9-9417-25fd59598c45" providerId="ADAL" clId="{D4BCE39D-D2CF-457F-BC2B-427F76FF5B0D}" dt="2020-11-20T12:46:58.823" v="1281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Salmon, Michael" userId="8c1b1f25-50c0-44f9-9417-25fd59598c45" providerId="ADAL" clId="{D4BCE39D-D2CF-457F-BC2B-427F76FF5B0D}" dt="2020-11-20T13:17:23.831" v="3419" actId="20577"/>
          <ac:spMkLst>
            <pc:docMk/>
            <pc:sldMk cId="0" sldId="259"/>
            <ac:spMk id="11" creationId="{00000000-0000-0000-0000-000000000000}"/>
          </ac:spMkLst>
        </pc:spChg>
      </pc:sldChg>
      <pc:sldChg chg="del">
        <pc:chgData name="Salmon, Michael" userId="8c1b1f25-50c0-44f9-9417-25fd59598c45" providerId="ADAL" clId="{D4BCE39D-D2CF-457F-BC2B-427F76FF5B0D}" dt="2020-11-20T11:43:57.817" v="299" actId="47"/>
        <pc:sldMkLst>
          <pc:docMk/>
          <pc:sldMk cId="200671818" sldId="269"/>
        </pc:sldMkLst>
      </pc:sldChg>
      <pc:sldChg chg="del">
        <pc:chgData name="Salmon, Michael" userId="8c1b1f25-50c0-44f9-9417-25fd59598c45" providerId="ADAL" clId="{D4BCE39D-D2CF-457F-BC2B-427F76FF5B0D}" dt="2020-11-20T11:43:58.349" v="300" actId="47"/>
        <pc:sldMkLst>
          <pc:docMk/>
          <pc:sldMk cId="2887403159" sldId="270"/>
        </pc:sldMkLst>
      </pc:sldChg>
      <pc:sldChg chg="del">
        <pc:chgData name="Salmon, Michael" userId="8c1b1f25-50c0-44f9-9417-25fd59598c45" providerId="ADAL" clId="{D4BCE39D-D2CF-457F-BC2B-427F76FF5B0D}" dt="2020-11-20T11:43:58.801" v="301" actId="47"/>
        <pc:sldMkLst>
          <pc:docMk/>
          <pc:sldMk cId="3252877501" sldId="271"/>
        </pc:sldMkLst>
      </pc:sldChg>
      <pc:sldChg chg="del">
        <pc:chgData name="Salmon, Michael" userId="8c1b1f25-50c0-44f9-9417-25fd59598c45" providerId="ADAL" clId="{D4BCE39D-D2CF-457F-BC2B-427F76FF5B0D}" dt="2020-11-20T11:43:59.074" v="302" actId="47"/>
        <pc:sldMkLst>
          <pc:docMk/>
          <pc:sldMk cId="102988691" sldId="272"/>
        </pc:sldMkLst>
      </pc:sldChg>
      <pc:sldChg chg="del">
        <pc:chgData name="Salmon, Michael" userId="8c1b1f25-50c0-44f9-9417-25fd59598c45" providerId="ADAL" clId="{D4BCE39D-D2CF-457F-BC2B-427F76FF5B0D}" dt="2020-11-20T11:43:59.381" v="303" actId="47"/>
        <pc:sldMkLst>
          <pc:docMk/>
          <pc:sldMk cId="3506401768" sldId="273"/>
        </pc:sldMkLst>
      </pc:sldChg>
      <pc:sldChg chg="del">
        <pc:chgData name="Salmon, Michael" userId="8c1b1f25-50c0-44f9-9417-25fd59598c45" providerId="ADAL" clId="{D4BCE39D-D2CF-457F-BC2B-427F76FF5B0D}" dt="2020-11-20T11:44:00.171" v="304" actId="47"/>
        <pc:sldMkLst>
          <pc:docMk/>
          <pc:sldMk cId="3112439166" sldId="274"/>
        </pc:sldMkLst>
      </pc:sldChg>
      <pc:sldChg chg="del">
        <pc:chgData name="Salmon, Michael" userId="8c1b1f25-50c0-44f9-9417-25fd59598c45" providerId="ADAL" clId="{D4BCE39D-D2CF-457F-BC2B-427F76FF5B0D}" dt="2020-11-20T11:44:00.824" v="305" actId="47"/>
        <pc:sldMkLst>
          <pc:docMk/>
          <pc:sldMk cId="1597310303" sldId="275"/>
        </pc:sldMkLst>
      </pc:sldChg>
      <pc:sldChg chg="del">
        <pc:chgData name="Salmon, Michael" userId="8c1b1f25-50c0-44f9-9417-25fd59598c45" providerId="ADAL" clId="{D4BCE39D-D2CF-457F-BC2B-427F76FF5B0D}" dt="2020-11-20T11:44:01.968" v="307" actId="47"/>
        <pc:sldMkLst>
          <pc:docMk/>
          <pc:sldMk cId="2704078881" sldId="277"/>
        </pc:sldMkLst>
      </pc:sldChg>
      <pc:sldChg chg="del">
        <pc:chgData name="Salmon, Michael" userId="8c1b1f25-50c0-44f9-9417-25fd59598c45" providerId="ADAL" clId="{D4BCE39D-D2CF-457F-BC2B-427F76FF5B0D}" dt="2020-11-20T11:44:01.322" v="306" actId="47"/>
        <pc:sldMkLst>
          <pc:docMk/>
          <pc:sldMk cId="407933320" sldId="279"/>
        </pc:sldMkLst>
      </pc:sldChg>
      <pc:sldChg chg="addSp delSp modSp add mod">
        <pc:chgData name="Salmon, Michael" userId="8c1b1f25-50c0-44f9-9417-25fd59598c45" providerId="ADAL" clId="{D4BCE39D-D2CF-457F-BC2B-427F76FF5B0D}" dt="2020-11-20T12:50:22.658" v="1773" actId="20577"/>
        <pc:sldMkLst>
          <pc:docMk/>
          <pc:sldMk cId="4233048309" sldId="280"/>
        </pc:sldMkLst>
        <pc:spChg chg="mod">
          <ac:chgData name="Salmon, Michael" userId="8c1b1f25-50c0-44f9-9417-25fd59598c45" providerId="ADAL" clId="{D4BCE39D-D2CF-457F-BC2B-427F76FF5B0D}" dt="2020-11-20T12:46:16.767" v="1279" actId="20577"/>
          <ac:spMkLst>
            <pc:docMk/>
            <pc:sldMk cId="4233048309" sldId="280"/>
            <ac:spMk id="2" creationId="{00000000-0000-0000-0000-000000000000}"/>
          </ac:spMkLst>
        </pc:spChg>
        <pc:spChg chg="mod">
          <ac:chgData name="Salmon, Michael" userId="8c1b1f25-50c0-44f9-9417-25fd59598c45" providerId="ADAL" clId="{D4BCE39D-D2CF-457F-BC2B-427F76FF5B0D}" dt="2020-11-20T12:33:04.587" v="980" actId="20577"/>
          <ac:spMkLst>
            <pc:docMk/>
            <pc:sldMk cId="4233048309" sldId="280"/>
            <ac:spMk id="5" creationId="{00000000-0000-0000-0000-000000000000}"/>
          </ac:spMkLst>
        </pc:spChg>
        <pc:spChg chg="mod">
          <ac:chgData name="Salmon, Michael" userId="8c1b1f25-50c0-44f9-9417-25fd59598c45" providerId="ADAL" clId="{D4BCE39D-D2CF-457F-BC2B-427F76FF5B0D}" dt="2020-11-20T12:50:22.658" v="1773" actId="20577"/>
          <ac:spMkLst>
            <pc:docMk/>
            <pc:sldMk cId="4233048309" sldId="280"/>
            <ac:spMk id="7" creationId="{00000000-0000-0000-0000-000000000000}"/>
          </ac:spMkLst>
        </pc:spChg>
        <pc:spChg chg="mod">
          <ac:chgData name="Salmon, Michael" userId="8c1b1f25-50c0-44f9-9417-25fd59598c45" providerId="ADAL" clId="{D4BCE39D-D2CF-457F-BC2B-427F76FF5B0D}" dt="2020-11-20T12:35:02.236" v="1106" actId="20577"/>
          <ac:spMkLst>
            <pc:docMk/>
            <pc:sldMk cId="4233048309" sldId="280"/>
            <ac:spMk id="8" creationId="{00000000-0000-0000-0000-000000000000}"/>
          </ac:spMkLst>
        </pc:spChg>
        <pc:spChg chg="mod">
          <ac:chgData name="Salmon, Michael" userId="8c1b1f25-50c0-44f9-9417-25fd59598c45" providerId="ADAL" clId="{D4BCE39D-D2CF-457F-BC2B-427F76FF5B0D}" dt="2020-11-20T12:50:14.563" v="1760" actId="20577"/>
          <ac:spMkLst>
            <pc:docMk/>
            <pc:sldMk cId="4233048309" sldId="280"/>
            <ac:spMk id="9" creationId="{00000000-0000-0000-0000-000000000000}"/>
          </ac:spMkLst>
        </pc:spChg>
        <pc:spChg chg="mod">
          <ac:chgData name="Salmon, Michael" userId="8c1b1f25-50c0-44f9-9417-25fd59598c45" providerId="ADAL" clId="{D4BCE39D-D2CF-457F-BC2B-427F76FF5B0D}" dt="2020-11-20T12:49:33.010" v="1646" actId="20577"/>
          <ac:spMkLst>
            <pc:docMk/>
            <pc:sldMk cId="4233048309" sldId="280"/>
            <ac:spMk id="10" creationId="{00000000-0000-0000-0000-000000000000}"/>
          </ac:spMkLst>
        </pc:spChg>
        <pc:spChg chg="mod">
          <ac:chgData name="Salmon, Michael" userId="8c1b1f25-50c0-44f9-9417-25fd59598c45" providerId="ADAL" clId="{D4BCE39D-D2CF-457F-BC2B-427F76FF5B0D}" dt="2020-11-20T12:50:05.634" v="1745" actId="20577"/>
          <ac:spMkLst>
            <pc:docMk/>
            <pc:sldMk cId="4233048309" sldId="280"/>
            <ac:spMk id="11" creationId="{00000000-0000-0000-0000-000000000000}"/>
          </ac:spMkLst>
        </pc:spChg>
        <pc:picChg chg="add mod modCrop">
          <ac:chgData name="Salmon, Michael" userId="8c1b1f25-50c0-44f9-9417-25fd59598c45" providerId="ADAL" clId="{D4BCE39D-D2CF-457F-BC2B-427F76FF5B0D}" dt="2020-11-20T11:42:38.039" v="247" actId="1076"/>
          <ac:picMkLst>
            <pc:docMk/>
            <pc:sldMk cId="4233048309" sldId="280"/>
            <ac:picMk id="3" creationId="{E43EBDF2-D302-4160-A8E7-8B20B848E1F7}"/>
          </ac:picMkLst>
        </pc:picChg>
        <pc:picChg chg="del">
          <ac:chgData name="Salmon, Michael" userId="8c1b1f25-50c0-44f9-9417-25fd59598c45" providerId="ADAL" clId="{D4BCE39D-D2CF-457F-BC2B-427F76FF5B0D}" dt="2020-11-20T11:42:35.256" v="246" actId="478"/>
          <ac:picMkLst>
            <pc:docMk/>
            <pc:sldMk cId="4233048309" sldId="280"/>
            <ac:picMk id="4" creationId="{9125BF2E-AFC8-45DB-BC0E-5BE5D918B92B}"/>
          </ac:picMkLst>
        </pc:picChg>
      </pc:sldChg>
      <pc:sldChg chg="addSp delSp modSp add mod ord delAnim modAnim">
        <pc:chgData name="Salmon, Michael" userId="8c1b1f25-50c0-44f9-9417-25fd59598c45" providerId="ADAL" clId="{D4BCE39D-D2CF-457F-BC2B-427F76FF5B0D}" dt="2020-11-20T12:33:41.675" v="1029" actId="20577"/>
        <pc:sldMkLst>
          <pc:docMk/>
          <pc:sldMk cId="2692216541" sldId="281"/>
        </pc:sldMkLst>
        <pc:spChg chg="add mod">
          <ac:chgData name="Salmon, Michael" userId="8c1b1f25-50c0-44f9-9417-25fd59598c45" providerId="ADAL" clId="{D4BCE39D-D2CF-457F-BC2B-427F76FF5B0D}" dt="2020-11-20T12:33:41.675" v="1029" actId="20577"/>
          <ac:spMkLst>
            <pc:docMk/>
            <pc:sldMk cId="2692216541" sldId="281"/>
            <ac:spMk id="2" creationId="{EB24FC05-C6D0-4FB0-B9A7-F2606783157A}"/>
          </ac:spMkLst>
        </pc:spChg>
        <pc:spChg chg="mod">
          <ac:chgData name="Salmon, Michael" userId="8c1b1f25-50c0-44f9-9417-25fd59598c45" providerId="ADAL" clId="{D4BCE39D-D2CF-457F-BC2B-427F76FF5B0D}" dt="2020-11-20T12:13:23.340" v="689" actId="1076"/>
          <ac:spMkLst>
            <pc:docMk/>
            <pc:sldMk cId="2692216541" sldId="281"/>
            <ac:spMk id="6" creationId="{9D094582-D99B-44C1-9623-ECB671334598}"/>
          </ac:spMkLst>
        </pc:spChg>
        <pc:spChg chg="mod">
          <ac:chgData name="Salmon, Michael" userId="8c1b1f25-50c0-44f9-9417-25fd59598c45" providerId="ADAL" clId="{D4BCE39D-D2CF-457F-BC2B-427F76FF5B0D}" dt="2020-11-20T12:13:15.251" v="688" actId="1076"/>
          <ac:spMkLst>
            <pc:docMk/>
            <pc:sldMk cId="2692216541" sldId="281"/>
            <ac:spMk id="7" creationId="{F9721198-AE8F-42A1-B807-119ADF11F1B6}"/>
          </ac:spMkLst>
        </pc:spChg>
        <pc:spChg chg="mod">
          <ac:chgData name="Salmon, Michael" userId="8c1b1f25-50c0-44f9-9417-25fd59598c45" providerId="ADAL" clId="{D4BCE39D-D2CF-457F-BC2B-427F76FF5B0D}" dt="2020-11-20T12:12:49.556" v="686" actId="1076"/>
          <ac:spMkLst>
            <pc:docMk/>
            <pc:sldMk cId="2692216541" sldId="281"/>
            <ac:spMk id="8" creationId="{985E6AE3-3629-4E43-B0F6-E72B12739850}"/>
          </ac:spMkLst>
        </pc:spChg>
        <pc:spChg chg="mod">
          <ac:chgData name="Salmon, Michael" userId="8c1b1f25-50c0-44f9-9417-25fd59598c45" providerId="ADAL" clId="{D4BCE39D-D2CF-457F-BC2B-427F76FF5B0D}" dt="2020-11-20T12:12:49.556" v="686" actId="1076"/>
          <ac:spMkLst>
            <pc:docMk/>
            <pc:sldMk cId="2692216541" sldId="281"/>
            <ac:spMk id="9" creationId="{9CC668ED-9307-4BDF-A8DF-F6A9691E98EE}"/>
          </ac:spMkLst>
        </pc:spChg>
        <pc:spChg chg="mod">
          <ac:chgData name="Salmon, Michael" userId="8c1b1f25-50c0-44f9-9417-25fd59598c45" providerId="ADAL" clId="{D4BCE39D-D2CF-457F-BC2B-427F76FF5B0D}" dt="2020-11-20T12:12:49.556" v="686" actId="1076"/>
          <ac:spMkLst>
            <pc:docMk/>
            <pc:sldMk cId="2692216541" sldId="281"/>
            <ac:spMk id="10" creationId="{B5E513F5-D2A0-4EB7-A22F-04CB0E2AB6A2}"/>
          </ac:spMkLst>
        </pc:spChg>
        <pc:spChg chg="del">
          <ac:chgData name="Salmon, Michael" userId="8c1b1f25-50c0-44f9-9417-25fd59598c45" providerId="ADAL" clId="{D4BCE39D-D2CF-457F-BC2B-427F76FF5B0D}" dt="2020-11-20T11:58:17.151" v="457" actId="478"/>
          <ac:spMkLst>
            <pc:docMk/>
            <pc:sldMk cId="2692216541" sldId="281"/>
            <ac:spMk id="11" creationId="{C38BBD78-9554-471C-BBEE-BC53C8305D28}"/>
          </ac:spMkLst>
        </pc:spChg>
        <pc:spChg chg="add mod">
          <ac:chgData name="Salmon, Michael" userId="8c1b1f25-50c0-44f9-9417-25fd59598c45" providerId="ADAL" clId="{D4BCE39D-D2CF-457F-BC2B-427F76FF5B0D}" dt="2020-11-20T12:12:49.556" v="686" actId="1076"/>
          <ac:spMkLst>
            <pc:docMk/>
            <pc:sldMk cId="2692216541" sldId="281"/>
            <ac:spMk id="12" creationId="{63E758C6-B9D9-49B7-A0C9-21245D76301A}"/>
          </ac:spMkLst>
        </pc:spChg>
        <pc:spChg chg="mod">
          <ac:chgData name="Salmon, Michael" userId="8c1b1f25-50c0-44f9-9417-25fd59598c45" providerId="ADAL" clId="{D4BCE39D-D2CF-457F-BC2B-427F76FF5B0D}" dt="2020-11-20T12:12:32.627" v="685" actId="20577"/>
          <ac:spMkLst>
            <pc:docMk/>
            <pc:sldMk cId="2692216541" sldId="281"/>
            <ac:spMk id="13" creationId="{475C7135-0D40-4E87-965D-823676172696}"/>
          </ac:spMkLst>
        </pc:spChg>
      </pc:sldChg>
      <pc:sldChg chg="addSp delSp modSp add mod delAnim modAnim">
        <pc:chgData name="Salmon, Michael" userId="8c1b1f25-50c0-44f9-9417-25fd59598c45" providerId="ADAL" clId="{D4BCE39D-D2CF-457F-BC2B-427F76FF5B0D}" dt="2020-11-20T13:14:06.929" v="3079" actId="1076"/>
        <pc:sldMkLst>
          <pc:docMk/>
          <pc:sldMk cId="4159486479" sldId="282"/>
        </pc:sldMkLst>
        <pc:spChg chg="add del">
          <ac:chgData name="Salmon, Michael" userId="8c1b1f25-50c0-44f9-9417-25fd59598c45" providerId="ADAL" clId="{D4BCE39D-D2CF-457F-BC2B-427F76FF5B0D}" dt="2020-11-20T12:14:07.162" v="693"/>
          <ac:spMkLst>
            <pc:docMk/>
            <pc:sldMk cId="4159486479" sldId="282"/>
            <ac:spMk id="2" creationId="{C2521867-7BED-4ED2-BB58-6BE55226E035}"/>
          </ac:spMkLst>
        </pc:spChg>
        <pc:spChg chg="add mod">
          <ac:chgData name="Salmon, Michael" userId="8c1b1f25-50c0-44f9-9417-25fd59598c45" providerId="ADAL" clId="{D4BCE39D-D2CF-457F-BC2B-427F76FF5B0D}" dt="2020-11-20T12:34:07.332" v="1033" actId="404"/>
          <ac:spMkLst>
            <pc:docMk/>
            <pc:sldMk cId="4159486479" sldId="282"/>
            <ac:spMk id="3" creationId="{B89A1C6F-57EA-4038-A6B8-A14278C50D8A}"/>
          </ac:spMkLst>
        </pc:spChg>
        <pc:spChg chg="mod">
          <ac:chgData name="Salmon, Michael" userId="8c1b1f25-50c0-44f9-9417-25fd59598c45" providerId="ADAL" clId="{D4BCE39D-D2CF-457F-BC2B-427F76FF5B0D}" dt="2020-11-20T12:58:38.716" v="2073" actId="1076"/>
          <ac:spMkLst>
            <pc:docMk/>
            <pc:sldMk cId="4159486479" sldId="282"/>
            <ac:spMk id="6" creationId="{9D094582-D99B-44C1-9623-ECB671334598}"/>
          </ac:spMkLst>
        </pc:spChg>
        <pc:spChg chg="mod">
          <ac:chgData name="Salmon, Michael" userId="8c1b1f25-50c0-44f9-9417-25fd59598c45" providerId="ADAL" clId="{D4BCE39D-D2CF-457F-BC2B-427F76FF5B0D}" dt="2020-11-20T12:56:06.403" v="1979" actId="20577"/>
          <ac:spMkLst>
            <pc:docMk/>
            <pc:sldMk cId="4159486479" sldId="282"/>
            <ac:spMk id="7" creationId="{F9721198-AE8F-42A1-B807-119ADF11F1B6}"/>
          </ac:spMkLst>
        </pc:spChg>
        <pc:spChg chg="mod">
          <ac:chgData name="Salmon, Michael" userId="8c1b1f25-50c0-44f9-9417-25fd59598c45" providerId="ADAL" clId="{D4BCE39D-D2CF-457F-BC2B-427F76FF5B0D}" dt="2020-11-20T12:58:29.460" v="2072" actId="1076"/>
          <ac:spMkLst>
            <pc:docMk/>
            <pc:sldMk cId="4159486479" sldId="282"/>
            <ac:spMk id="8" creationId="{985E6AE3-3629-4E43-B0F6-E72B12739850}"/>
          </ac:spMkLst>
        </pc:spChg>
        <pc:spChg chg="mod">
          <ac:chgData name="Salmon, Michael" userId="8c1b1f25-50c0-44f9-9417-25fd59598c45" providerId="ADAL" clId="{D4BCE39D-D2CF-457F-BC2B-427F76FF5B0D}" dt="2020-11-20T12:59:29.047" v="2080" actId="20577"/>
          <ac:spMkLst>
            <pc:docMk/>
            <pc:sldMk cId="4159486479" sldId="282"/>
            <ac:spMk id="9" creationId="{9CC668ED-9307-4BDF-A8DF-F6A9691E98EE}"/>
          </ac:spMkLst>
        </pc:spChg>
        <pc:spChg chg="del">
          <ac:chgData name="Salmon, Michael" userId="8c1b1f25-50c0-44f9-9417-25fd59598c45" providerId="ADAL" clId="{D4BCE39D-D2CF-457F-BC2B-427F76FF5B0D}" dt="2020-11-20T12:13:47.607" v="690" actId="478"/>
          <ac:spMkLst>
            <pc:docMk/>
            <pc:sldMk cId="4159486479" sldId="282"/>
            <ac:spMk id="10" creationId="{B5E513F5-D2A0-4EB7-A22F-04CB0E2AB6A2}"/>
          </ac:spMkLst>
        </pc:spChg>
        <pc:spChg chg="del">
          <ac:chgData name="Salmon, Michael" userId="8c1b1f25-50c0-44f9-9417-25fd59598c45" providerId="ADAL" clId="{D4BCE39D-D2CF-457F-BC2B-427F76FF5B0D}" dt="2020-11-20T11:58:11.774" v="455" actId="478"/>
          <ac:spMkLst>
            <pc:docMk/>
            <pc:sldMk cId="4159486479" sldId="282"/>
            <ac:spMk id="11" creationId="{C38BBD78-9554-471C-BBEE-BC53C8305D28}"/>
          </ac:spMkLst>
        </pc:spChg>
        <pc:spChg chg="add mod">
          <ac:chgData name="Salmon, Michael" userId="8c1b1f25-50c0-44f9-9417-25fd59598c45" providerId="ADAL" clId="{D4BCE39D-D2CF-457F-BC2B-427F76FF5B0D}" dt="2020-11-20T13:14:06.929" v="3079" actId="1076"/>
          <ac:spMkLst>
            <pc:docMk/>
            <pc:sldMk cId="4159486479" sldId="282"/>
            <ac:spMk id="12" creationId="{B2F2024B-1112-4D37-9A1D-4D69A56813BA}"/>
          </ac:spMkLst>
        </pc:spChg>
        <pc:spChg chg="mod">
          <ac:chgData name="Salmon, Michael" userId="8c1b1f25-50c0-44f9-9417-25fd59598c45" providerId="ADAL" clId="{D4BCE39D-D2CF-457F-BC2B-427F76FF5B0D}" dt="2020-11-20T11:37:35.991" v="234" actId="20577"/>
          <ac:spMkLst>
            <pc:docMk/>
            <pc:sldMk cId="4159486479" sldId="282"/>
            <ac:spMk id="13" creationId="{475C7135-0D40-4E87-965D-823676172696}"/>
          </ac:spMkLst>
        </pc:spChg>
      </pc:sldChg>
      <pc:sldChg chg="addSp delSp modSp add mod delAnim">
        <pc:chgData name="Salmon, Michael" userId="8c1b1f25-50c0-44f9-9417-25fd59598c45" providerId="ADAL" clId="{D4BCE39D-D2CF-457F-BC2B-427F76FF5B0D}" dt="2020-11-20T13:15:52.759" v="3299" actId="1076"/>
        <pc:sldMkLst>
          <pc:docMk/>
          <pc:sldMk cId="128694067" sldId="283"/>
        </pc:sldMkLst>
        <pc:spChg chg="del">
          <ac:chgData name="Salmon, Michael" userId="8c1b1f25-50c0-44f9-9417-25fd59598c45" providerId="ADAL" clId="{D4BCE39D-D2CF-457F-BC2B-427F76FF5B0D}" dt="2020-11-20T13:07:36.936" v="2088" actId="478"/>
          <ac:spMkLst>
            <pc:docMk/>
            <pc:sldMk cId="128694067" sldId="283"/>
            <ac:spMk id="5" creationId="{85465E9A-4444-47CC-94F6-7D919C408506}"/>
          </ac:spMkLst>
        </pc:spChg>
        <pc:spChg chg="mod">
          <ac:chgData name="Salmon, Michael" userId="8c1b1f25-50c0-44f9-9417-25fd59598c45" providerId="ADAL" clId="{D4BCE39D-D2CF-457F-BC2B-427F76FF5B0D}" dt="2020-11-20T13:15:41.371" v="3297" actId="20577"/>
          <ac:spMkLst>
            <pc:docMk/>
            <pc:sldMk cId="128694067" sldId="283"/>
            <ac:spMk id="6" creationId="{DAD6132F-474C-4B28-8B83-783F44E748F9}"/>
          </ac:spMkLst>
        </pc:spChg>
        <pc:spChg chg="mod">
          <ac:chgData name="Salmon, Michael" userId="8c1b1f25-50c0-44f9-9417-25fd59598c45" providerId="ADAL" clId="{D4BCE39D-D2CF-457F-BC2B-427F76FF5B0D}" dt="2020-11-20T13:08:24.152" v="2137" actId="1036"/>
          <ac:spMkLst>
            <pc:docMk/>
            <pc:sldMk cId="128694067" sldId="283"/>
            <ac:spMk id="8" creationId="{4C5EFE2F-0B21-49BA-92E6-D18BCC50D1E4}"/>
          </ac:spMkLst>
        </pc:spChg>
        <pc:spChg chg="mod">
          <ac:chgData name="Salmon, Michael" userId="8c1b1f25-50c0-44f9-9417-25fd59598c45" providerId="ADAL" clId="{D4BCE39D-D2CF-457F-BC2B-427F76FF5B0D}" dt="2020-11-20T13:15:48.826" v="3298" actId="1076"/>
          <ac:spMkLst>
            <pc:docMk/>
            <pc:sldMk cId="128694067" sldId="283"/>
            <ac:spMk id="9" creationId="{5C3C2316-7D41-4283-A852-5B74405F978E}"/>
          </ac:spMkLst>
        </pc:spChg>
        <pc:spChg chg="mod">
          <ac:chgData name="Salmon, Michael" userId="8c1b1f25-50c0-44f9-9417-25fd59598c45" providerId="ADAL" clId="{D4BCE39D-D2CF-457F-BC2B-427F76FF5B0D}" dt="2020-11-20T13:15:52.759" v="3299" actId="1076"/>
          <ac:spMkLst>
            <pc:docMk/>
            <pc:sldMk cId="128694067" sldId="283"/>
            <ac:spMk id="10" creationId="{D5DC83B0-508A-4D01-AE7C-9DBB7A9168DE}"/>
          </ac:spMkLst>
        </pc:spChg>
        <pc:spChg chg="del">
          <ac:chgData name="Salmon, Michael" userId="8c1b1f25-50c0-44f9-9417-25fd59598c45" providerId="ADAL" clId="{D4BCE39D-D2CF-457F-BC2B-427F76FF5B0D}" dt="2020-11-20T11:58:14.383" v="456" actId="478"/>
          <ac:spMkLst>
            <pc:docMk/>
            <pc:sldMk cId="128694067" sldId="283"/>
            <ac:spMk id="11" creationId="{609E1215-40CD-484D-BF20-EF232FC4D6BD}"/>
          </ac:spMkLst>
        </pc:spChg>
        <pc:spChg chg="mod">
          <ac:chgData name="Salmon, Michael" userId="8c1b1f25-50c0-44f9-9417-25fd59598c45" providerId="ADAL" clId="{D4BCE39D-D2CF-457F-BC2B-427F76FF5B0D}" dt="2020-11-20T13:08:09.401" v="2132" actId="404"/>
          <ac:spMkLst>
            <pc:docMk/>
            <pc:sldMk cId="128694067" sldId="283"/>
            <ac:spMk id="13" creationId="{475C7135-0D40-4E87-965D-823676172696}"/>
          </ac:spMkLst>
        </pc:spChg>
        <pc:picChg chg="add mod">
          <ac:chgData name="Salmon, Michael" userId="8c1b1f25-50c0-44f9-9417-25fd59598c45" providerId="ADAL" clId="{D4BCE39D-D2CF-457F-BC2B-427F76FF5B0D}" dt="2020-11-20T13:08:05.998" v="2131" actId="1076"/>
          <ac:picMkLst>
            <pc:docMk/>
            <pc:sldMk cId="128694067" sldId="283"/>
            <ac:picMk id="3" creationId="{81FD1198-A3CB-4AF1-9328-F7FE6500313F}"/>
          </ac:picMkLst>
        </pc:picChg>
      </pc:sldChg>
      <pc:sldChg chg="addSp delSp modSp add mod delAnim modAnim">
        <pc:chgData name="Salmon, Michael" userId="8c1b1f25-50c0-44f9-9417-25fd59598c45" providerId="ADAL" clId="{D4BCE39D-D2CF-457F-BC2B-427F76FF5B0D}" dt="2020-11-20T13:17:40.746" v="3420" actId="1076"/>
        <pc:sldMkLst>
          <pc:docMk/>
          <pc:sldMk cId="2311483072" sldId="284"/>
        </pc:sldMkLst>
        <pc:spChg chg="add mod">
          <ac:chgData name="Salmon, Michael" userId="8c1b1f25-50c0-44f9-9417-25fd59598c45" providerId="ADAL" clId="{D4BCE39D-D2CF-457F-BC2B-427F76FF5B0D}" dt="2020-11-20T13:17:40.746" v="3420" actId="1076"/>
          <ac:spMkLst>
            <pc:docMk/>
            <pc:sldMk cId="2311483072" sldId="284"/>
            <ac:spMk id="2" creationId="{3EAD6138-8020-4364-AE9D-4D456736CB2E}"/>
          </ac:spMkLst>
        </pc:spChg>
        <pc:spChg chg="mod">
          <ac:chgData name="Salmon, Michael" userId="8c1b1f25-50c0-44f9-9417-25fd59598c45" providerId="ADAL" clId="{D4BCE39D-D2CF-457F-BC2B-427F76FF5B0D}" dt="2020-11-20T12:36:41.723" v="1274" actId="1076"/>
          <ac:spMkLst>
            <pc:docMk/>
            <pc:sldMk cId="2311483072" sldId="284"/>
            <ac:spMk id="6" creationId="{DAD6132F-474C-4B28-8B83-783F44E748F9}"/>
          </ac:spMkLst>
        </pc:spChg>
        <pc:spChg chg="del">
          <ac:chgData name="Salmon, Michael" userId="8c1b1f25-50c0-44f9-9417-25fd59598c45" providerId="ADAL" clId="{D4BCE39D-D2CF-457F-BC2B-427F76FF5B0D}" dt="2020-11-20T11:58:08.304" v="454" actId="478"/>
          <ac:spMkLst>
            <pc:docMk/>
            <pc:sldMk cId="2311483072" sldId="284"/>
            <ac:spMk id="7" creationId="{D0DC69AF-FC38-4391-B824-386AC6D7CDB9}"/>
          </ac:spMkLst>
        </pc:spChg>
        <pc:spChg chg="mod">
          <ac:chgData name="Salmon, Michael" userId="8c1b1f25-50c0-44f9-9417-25fd59598c45" providerId="ADAL" clId="{D4BCE39D-D2CF-457F-BC2B-427F76FF5B0D}" dt="2020-11-20T11:43:56.184" v="298" actId="20577"/>
          <ac:spMkLst>
            <pc:docMk/>
            <pc:sldMk cId="2311483072" sldId="284"/>
            <ac:spMk id="13" creationId="{475C7135-0D40-4E87-965D-823676172696}"/>
          </ac:spMkLst>
        </pc:spChg>
      </pc:sldChg>
    </pc:docChg>
  </pc:docChgLst>
  <pc:docChgLst>
    <pc:chgData name="Salmon, Michael" userId="8c1b1f25-50c0-44f9-9417-25fd59598c45" providerId="ADAL" clId="{DA94780A-19AA-4BF3-9DCD-14D6D9290AA1}"/>
    <pc:docChg chg="modSld">
      <pc:chgData name="Salmon, Michael" userId="8c1b1f25-50c0-44f9-9417-25fd59598c45" providerId="ADAL" clId="{DA94780A-19AA-4BF3-9DCD-14D6D9290AA1}" dt="2020-11-20T16:15:12.418" v="1" actId="20577"/>
      <pc:docMkLst>
        <pc:docMk/>
      </pc:docMkLst>
      <pc:sldChg chg="modNotesTx">
        <pc:chgData name="Salmon, Michael" userId="8c1b1f25-50c0-44f9-9417-25fd59598c45" providerId="ADAL" clId="{DA94780A-19AA-4BF3-9DCD-14D6D9290AA1}" dt="2020-11-20T16:14:44.283" v="0" actId="6549"/>
        <pc:sldMkLst>
          <pc:docMk/>
          <pc:sldMk cId="2692216541" sldId="281"/>
        </pc:sldMkLst>
      </pc:sldChg>
      <pc:sldChg chg="modSp">
        <pc:chgData name="Salmon, Michael" userId="8c1b1f25-50c0-44f9-9417-25fd59598c45" providerId="ADAL" clId="{DA94780A-19AA-4BF3-9DCD-14D6D9290AA1}" dt="2020-11-20T16:15:12.418" v="1" actId="20577"/>
        <pc:sldMkLst>
          <pc:docMk/>
          <pc:sldMk cId="4159486479" sldId="282"/>
        </pc:sldMkLst>
        <pc:spChg chg="mod">
          <ac:chgData name="Salmon, Michael" userId="8c1b1f25-50c0-44f9-9417-25fd59598c45" providerId="ADAL" clId="{DA94780A-19AA-4BF3-9DCD-14D6D9290AA1}" dt="2020-11-20T16:15:12.418" v="1" actId="20577"/>
          <ac:spMkLst>
            <pc:docMk/>
            <pc:sldMk cId="4159486479" sldId="282"/>
            <ac:spMk id="12" creationId="{B2F2024B-1112-4D37-9A1D-4D69A56813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09E9A-F81B-4C84-9F9B-215AB0B22EB2}" type="datetimeFigureOut">
              <a:rPr lang="ru-RU" smtClean="0"/>
              <a:t>20.11.2020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6BBD-2506-47FE-AC91-CD3FCDBFA4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53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6BBD-2506-47FE-AC91-CD3FCDBFA4B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29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6BBD-2506-47FE-AC91-CD3FCDBFA4B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92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2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0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95FF7-61AF-40EB-A544-A19B2967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439" y="1981200"/>
            <a:ext cx="3611326" cy="54356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1A2FC9-6E8F-4FB0-8CF8-BBD32EF003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7E11C2-644E-418C-A601-5DCFF2C861C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75A757-FB68-4AFD-9CD5-E664D7F2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58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374FF-7F73-4ACE-9DF4-61546EB19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1C7D7F-06E1-49BD-AD40-4207A8945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2A8B0-7FE4-401F-8B05-36184EC7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068D0-2352-4260-ABCE-8DB2FB48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BA737-465B-4EBE-B685-7D0EBA59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7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EC2B0-71F2-413C-991A-2A05D1AA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C7755-D558-4BED-ABE6-EA1D59B8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AB05AC-6E90-4D3F-9538-64B5BC17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A9844-93A1-4381-A5E3-278DB648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004B94-8423-426F-BA4C-54DE9324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19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71243-684E-4400-B45D-0836131B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02F2E9-E909-475B-BFD1-780BDFA5F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BF22C-5220-423E-BD89-19E09681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ED24B-04F7-4072-A6C2-BA7CC557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CD6E4-B06A-44A2-A88D-91C80CF4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73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9CA7E-2F31-4D8D-A938-FE225F6F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BD2C0-A70C-4B2D-BF69-479A88778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12AB31-16E8-4414-A2E2-4D3F595B7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A45E1A-F007-4A93-A597-9143C11B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FCBEAF-A17F-4020-8AD2-F09EA27F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7D1F9-B3E1-476B-AE3C-95A98320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7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0D3B9-5E65-449D-963B-672E885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3F2550-91C8-4C1F-A915-B416CBBA9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641126-73E0-4E56-8783-B393B0018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B089D1-A73D-4496-85AC-5C92DEA55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98B99E-DD40-4115-8CEF-CA7873F23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D4C4FD-D8A5-4F94-8228-C8CF7DE9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B5DDE0-5B34-4FCD-8833-C383A0B7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004AEC-3C9B-42D6-ACDC-82FD2EBB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450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B0477-A780-4C3A-8CD5-B1A6B25D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4CAB2B-E733-4A30-ADA4-32FD706D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DE9C41-26C4-4EF3-AFFA-42E08480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7A7FE3-C9FB-4BAA-9795-F6AF0376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279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8880C6-8C32-4EF8-9D9A-706769EB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3AD593-CD85-4E79-B216-31AE8551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31ED9D-8A5A-4D2A-8AF0-5B715E81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01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20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8F8D0-BA3F-4635-80C0-CC711998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722F4-731F-4C96-9406-60FE06A2C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E744AE-9847-4DCC-9045-19CC8358D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853EA4-24CD-4375-8EF3-01B547B3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F11E3D-FB37-4DAC-8475-91906EB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C12944-FE6A-43BD-930C-3797CC96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84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7CBDE-96EF-4611-9284-96F68915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AB199B-ED52-4969-9CE5-223821E3D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02DEBC-F353-472A-9CB8-927DB11BB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F7383B-4350-459E-8092-1C607695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13BFD0-D1D5-4A02-A863-CFE013C2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FB5BE2-731F-4773-AA68-72D9500A5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212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0E8F3-9D0D-43DC-A13B-7F5C446C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EEE106-CB42-4562-B3B9-8D5D93CE5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32244-7FF5-485F-904C-0DB19BA8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8F03B-97E9-4C8A-82E0-67E2C382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94EDA6-1433-4920-9E2D-75A41B1B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97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7A0442-1344-4C63-89E7-71AF7AF56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F560F1-8604-46AB-B826-44B5D26A7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FE972-1D88-457E-A00A-12EA20DB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961608-0C31-4F6B-8744-49E8C72B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C4979-1E1C-4466-B36B-620ECCC2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08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0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1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0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96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05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8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0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4E3D-A01D-403C-ABBD-1B8DD5996EA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CD914B-1070-4BD6-9E87-5D818AA1B1E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0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E4880-57BA-492B-BF1F-ED941D95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DF0A3C-705A-4B1C-86F2-1D308B2A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8C5B7-8546-4109-BA6A-9A6419C42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4E3D-A01D-403C-ABBD-1B8DD5996EAD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120B31-58B2-48CB-9D27-2FB5DD379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F78A5B-9379-4769-B79F-EFAAE75D0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74BC07-415C-468E-A749-DA3197F1D16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6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kcl.ac.uk/summertimes/" TargetMode="External"/><Relationship Id="rId2" Type="http://schemas.openxmlformats.org/officeDocument/2006/relationships/hyperlink" Target="https://kcl.ac.uk/summer-at-king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ael.p.salmon@kcl.ac.u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EF911A0-4599-41CF-8F9D-A5FD93A4138E}"/>
              </a:ext>
            </a:extLst>
          </p:cNvPr>
          <p:cNvSpPr/>
          <p:nvPr/>
        </p:nvSpPr>
        <p:spPr>
          <a:xfrm>
            <a:off x="1981200" y="3048000"/>
            <a:ext cx="642578" cy="685800"/>
          </a:xfrm>
          <a:prstGeom prst="rect">
            <a:avLst/>
          </a:prstGeom>
          <a:solidFill>
            <a:srgbClr val="F8B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object 3"/>
          <p:cNvSpPr txBox="1"/>
          <p:nvPr/>
        </p:nvSpPr>
        <p:spPr>
          <a:xfrm>
            <a:off x="381001" y="4008829"/>
            <a:ext cx="2971800" cy="548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80000"/>
              </a:lnSpc>
            </a:pPr>
            <a:r>
              <a:rPr lang="en-GB" sz="2200" dirty="0">
                <a:solidFill>
                  <a:srgbClr val="F8B513"/>
                </a:solidFill>
                <a:latin typeface="Calibri"/>
                <a:cs typeface="Calibri"/>
              </a:rPr>
              <a:t>Michael</a:t>
            </a:r>
            <a:endParaRPr lang="ru-RU" sz="2200" dirty="0">
              <a:solidFill>
                <a:srgbClr val="F8B513"/>
              </a:solidFill>
              <a:latin typeface="Calibri"/>
              <a:cs typeface="Calibri"/>
            </a:endParaRPr>
          </a:p>
          <a:p>
            <a:pPr marR="5080">
              <a:lnSpc>
                <a:spcPct val="80000"/>
              </a:lnSpc>
            </a:pPr>
            <a:r>
              <a:rPr lang="en-US" sz="2200" dirty="0">
                <a:solidFill>
                  <a:srgbClr val="F8B513"/>
                </a:solidFill>
                <a:latin typeface="Calibri"/>
                <a:cs typeface="Calibri"/>
              </a:rPr>
              <a:t>Salmon</a:t>
            </a:r>
            <a:endParaRPr lang="ru-RU" sz="2200" dirty="0">
              <a:solidFill>
                <a:srgbClr val="F8B513"/>
              </a:solidFill>
              <a:latin typeface="Calibri"/>
              <a:cs typeface="Calibri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BB593487-45C5-49D7-9A89-DB980F9AE1C8}"/>
              </a:ext>
            </a:extLst>
          </p:cNvPr>
          <p:cNvSpPr txBox="1"/>
          <p:nvPr/>
        </p:nvSpPr>
        <p:spPr>
          <a:xfrm>
            <a:off x="7924801" y="3390900"/>
            <a:ext cx="3657600" cy="792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70000"/>
              </a:lnSpc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Retaining the human factor in the move to digital international education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50379198-1591-46BD-8819-4B36070CC05D}"/>
              </a:ext>
            </a:extLst>
          </p:cNvPr>
          <p:cNvSpPr txBox="1"/>
          <p:nvPr/>
        </p:nvSpPr>
        <p:spPr>
          <a:xfrm>
            <a:off x="381001" y="4827350"/>
            <a:ext cx="2209799" cy="373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80000"/>
              </a:lnSpc>
            </a:pPr>
            <a:r>
              <a:rPr lang="en-US" sz="1500" dirty="0">
                <a:solidFill>
                  <a:srgbClr val="F8B513"/>
                </a:solidFill>
                <a:latin typeface="Calibri"/>
                <a:cs typeface="Calibri"/>
              </a:rPr>
              <a:t>King’s College London (Summer Programmes)</a:t>
            </a:r>
            <a:endParaRPr lang="ru-RU" sz="1500" dirty="0">
              <a:solidFill>
                <a:srgbClr val="F8B513"/>
              </a:solidFill>
              <a:latin typeface="Calibri"/>
              <a:cs typeface="Calibri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08DF00A-8A2C-40AF-92A4-CEF88BDBB389}"/>
              </a:ext>
            </a:extLst>
          </p:cNvPr>
          <p:cNvCxnSpPr>
            <a:cxnSpLocks/>
          </p:cNvCxnSpPr>
          <p:nvPr/>
        </p:nvCxnSpPr>
        <p:spPr>
          <a:xfrm>
            <a:off x="381001" y="4694629"/>
            <a:ext cx="2242777" cy="0"/>
          </a:xfrm>
          <a:prstGeom prst="line">
            <a:avLst/>
          </a:prstGeom>
          <a:ln w="12700">
            <a:solidFill>
              <a:srgbClr val="F8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626DB85-6724-4A38-8C94-42A01ACC32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1239" b="17778"/>
          <a:stretch/>
        </p:blipFill>
        <p:spPr>
          <a:xfrm>
            <a:off x="2443593" y="483704"/>
            <a:ext cx="2830696" cy="33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8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51850" y="2273998"/>
            <a:ext cx="3371306" cy="3364802"/>
          </a:xfrm>
          <a:custGeom>
            <a:avLst/>
            <a:gdLst/>
            <a:ahLst/>
            <a:cxnLst/>
            <a:rect l="l" t="t" r="r" b="b"/>
            <a:pathLst>
              <a:path w="3542029" h="3644900">
                <a:moveTo>
                  <a:pt x="3541572" y="3644900"/>
                </a:moveTo>
                <a:lnTo>
                  <a:pt x="0" y="3644900"/>
                </a:lnTo>
                <a:lnTo>
                  <a:pt x="0" y="0"/>
                </a:lnTo>
                <a:lnTo>
                  <a:pt x="3541572" y="0"/>
                </a:lnTo>
                <a:lnTo>
                  <a:pt x="3541572" y="3644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781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Picture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990600"/>
            <a:ext cx="10210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Digital </a:t>
            </a:r>
            <a:r>
              <a:rPr lang="en-US" i="1" dirty="0"/>
              <a:t>international</a:t>
            </a:r>
            <a:r>
              <a:rPr lang="en-US" dirty="0"/>
              <a:t> education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290336" y="2203108"/>
            <a:ext cx="1506218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Virtual exchange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0330" y="2680791"/>
            <a:ext cx="153479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Also known as Collaborative Online International Learning, or other nomenclature</a:t>
            </a:r>
          </a:p>
          <a:p>
            <a:pPr marL="12700" marR="5080">
              <a:lnSpc>
                <a:spcPct val="10000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(O’Dowd, 2017).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8359" y="2203164"/>
            <a:ext cx="14154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Virtual mobility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6930" y="2680791"/>
            <a:ext cx="15347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Particularly in response to curtailed options around year or semester abroad programmes.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89562" y="2203108"/>
            <a:ext cx="141478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Short course programming?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89562" y="2971800"/>
            <a:ext cx="1692638" cy="2439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Including education abroad study trips, summer schools, short-term bespoke programmes for international partners, etc.</a:t>
            </a:r>
          </a:p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The context of this presentation: King’s College London Summer Programmes department.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 descr="A picture containing holding, racket, person, net&#10;&#10;Description automatically generated">
            <a:extLst>
              <a:ext uri="{FF2B5EF4-FFF2-40B4-BE49-F238E27FC236}">
                <a16:creationId xmlns:a16="http://schemas.microsoft.com/office/drawing/2014/main" id="{9125BF2E-AFC8-45DB-BC0E-5BE5D918B9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7" r="14342"/>
          <a:stretch/>
        </p:blipFill>
        <p:spPr>
          <a:xfrm>
            <a:off x="454165" y="2273998"/>
            <a:ext cx="3366675" cy="33648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spc="204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Facets of short course international programming</a:t>
            </a:r>
            <a:endParaRPr sz="4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9D094582-D99B-44C1-9623-ECB671334598}"/>
              </a:ext>
            </a:extLst>
          </p:cNvPr>
          <p:cNvSpPr txBox="1">
            <a:spLocks/>
          </p:cNvSpPr>
          <p:nvPr/>
        </p:nvSpPr>
        <p:spPr>
          <a:xfrm>
            <a:off x="391056" y="2773433"/>
            <a:ext cx="1429054" cy="25261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Intensive study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7" name="Текст 11">
            <a:extLst>
              <a:ext uri="{FF2B5EF4-FFF2-40B4-BE49-F238E27FC236}">
                <a16:creationId xmlns:a16="http://schemas.microsoft.com/office/drawing/2014/main" id="{F9721198-AE8F-42A1-B807-119ADF11F1B6}"/>
              </a:ext>
            </a:extLst>
          </p:cNvPr>
          <p:cNvSpPr txBox="1">
            <a:spLocks/>
          </p:cNvSpPr>
          <p:nvPr/>
        </p:nvSpPr>
        <p:spPr>
          <a:xfrm>
            <a:off x="2063234" y="2773433"/>
            <a:ext cx="1429054" cy="2877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Sense of place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Poppins SemiBold" panose="02000000000000000000" pitchFamily="2" charset="0"/>
            </a:endParaRP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985E6AE3-3629-4E43-B0F6-E72B12739850}"/>
              </a:ext>
            </a:extLst>
          </p:cNvPr>
          <p:cNvSpPr txBox="1">
            <a:spLocks/>
          </p:cNvSpPr>
          <p:nvPr/>
        </p:nvSpPr>
        <p:spPr>
          <a:xfrm>
            <a:off x="3763545" y="2775743"/>
            <a:ext cx="1429054" cy="25261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Cultural immersion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9CC668ED-9307-4BDF-A8DF-F6A9691E98EE}"/>
              </a:ext>
            </a:extLst>
          </p:cNvPr>
          <p:cNvSpPr txBox="1">
            <a:spLocks/>
          </p:cNvSpPr>
          <p:nvPr/>
        </p:nvSpPr>
        <p:spPr>
          <a:xfrm>
            <a:off x="5458691" y="2775743"/>
            <a:ext cx="1429054" cy="25261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Community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id="{B5E513F5-D2A0-4EB7-A22F-04CB0E2AB6A2}"/>
              </a:ext>
            </a:extLst>
          </p:cNvPr>
          <p:cNvSpPr txBox="1">
            <a:spLocks/>
          </p:cNvSpPr>
          <p:nvPr/>
        </p:nvSpPr>
        <p:spPr>
          <a:xfrm>
            <a:off x="7135091" y="2775743"/>
            <a:ext cx="1429054" cy="25261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Sense of adventure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24FC05-C6D0-4FB0-B9A7-F2606783157A}"/>
              </a:ext>
            </a:extLst>
          </p:cNvPr>
          <p:cNvSpPr/>
          <p:nvPr/>
        </p:nvSpPr>
        <p:spPr>
          <a:xfrm>
            <a:off x="323546" y="624840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en-GB" sz="1100" dirty="0">
                <a:solidFill>
                  <a:srgbClr val="000000"/>
                </a:solidFill>
                <a:latin typeface="Poppins" panose="02000000000000000000"/>
              </a:rPr>
              <a:t>Heinz &amp; Kapoor, 2020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3E758C6-B9D9-49B7-A0C9-21245D76301A}"/>
              </a:ext>
            </a:extLst>
          </p:cNvPr>
          <p:cNvSpPr txBox="1">
            <a:spLocks/>
          </p:cNvSpPr>
          <p:nvPr/>
        </p:nvSpPr>
        <p:spPr>
          <a:xfrm>
            <a:off x="8915400" y="2775743"/>
            <a:ext cx="1429054" cy="25261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Ephemerality</a:t>
            </a:r>
          </a:p>
        </p:txBody>
      </p:sp>
    </p:spTree>
    <p:extLst>
      <p:ext uri="{BB962C8B-B14F-4D97-AF65-F5344CB8AC3E}">
        <p14:creationId xmlns:p14="http://schemas.microsoft.com/office/powerpoint/2010/main" val="26922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51850" y="2273998"/>
            <a:ext cx="3371306" cy="3364802"/>
          </a:xfrm>
          <a:custGeom>
            <a:avLst/>
            <a:gdLst/>
            <a:ahLst/>
            <a:cxnLst/>
            <a:rect l="l" t="t" r="r" b="b"/>
            <a:pathLst>
              <a:path w="3542029" h="3644900">
                <a:moveTo>
                  <a:pt x="3541572" y="3644900"/>
                </a:moveTo>
                <a:lnTo>
                  <a:pt x="0" y="3644900"/>
                </a:lnTo>
                <a:lnTo>
                  <a:pt x="0" y="0"/>
                </a:lnTo>
                <a:lnTo>
                  <a:pt x="3541572" y="0"/>
                </a:lnTo>
                <a:lnTo>
                  <a:pt x="3541572" y="3644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781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Picture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990600"/>
            <a:ext cx="10210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Meaningfulness of the (g)local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290336" y="2203108"/>
            <a:ext cx="1506218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Important theme in international education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0330" y="3330255"/>
            <a:ext cx="153479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Glocality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: how do global and local factors interact in education? E.g. Spring, 2008.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8359" y="2203164"/>
            <a:ext cx="141541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Unequal hierarchy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2644" y="2875002"/>
            <a:ext cx="153479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There exists an antagonistic yet symbiotic relationship between the processes of globalisation and localisation (Cha et al, 2017).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89562" y="2203164"/>
            <a:ext cx="141478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Meaningful interaction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88813" y="2875002"/>
            <a:ext cx="153479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Brookes and Normore (2010): not simply co-existence or co-occurrence of global and local elements.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EBDF2-D302-4160-A8E7-8B20B848E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" t="3785" r="31117"/>
          <a:stretch/>
        </p:blipFill>
        <p:spPr>
          <a:xfrm>
            <a:off x="465817" y="2264762"/>
            <a:ext cx="3366676" cy="33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4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62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spc="20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Glocal</a:t>
            </a:r>
            <a:r>
              <a:rPr lang="en-US" sz="4000" b="1" spc="204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framework (Francois, 2015)</a:t>
            </a:r>
            <a:endParaRPr sz="4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9D094582-D99B-44C1-9623-ECB671334598}"/>
              </a:ext>
            </a:extLst>
          </p:cNvPr>
          <p:cNvSpPr txBox="1">
            <a:spLocks/>
          </p:cNvSpPr>
          <p:nvPr/>
        </p:nvSpPr>
        <p:spPr>
          <a:xfrm>
            <a:off x="428473" y="2281380"/>
            <a:ext cx="1733854" cy="25261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Globality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Karla" pitchFamily="2" charset="0"/>
                <a:cs typeface="Poppins" panose="02000000000000000000" pitchFamily="2" charset="0"/>
              </a:rPr>
              <a:t>International perspectives, frameworks, systems. Outsider lens – bringing expertise into a domain.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7" name="Текст 11">
            <a:extLst>
              <a:ext uri="{FF2B5EF4-FFF2-40B4-BE49-F238E27FC236}">
                <a16:creationId xmlns:a16="http://schemas.microsoft.com/office/drawing/2014/main" id="{F9721198-AE8F-42A1-B807-119ADF11F1B6}"/>
              </a:ext>
            </a:extLst>
          </p:cNvPr>
          <p:cNvSpPr txBox="1">
            <a:spLocks/>
          </p:cNvSpPr>
          <p:nvPr/>
        </p:nvSpPr>
        <p:spPr>
          <a:xfrm>
            <a:off x="2743200" y="2285999"/>
            <a:ext cx="1733854" cy="2877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Locality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Karla" pitchFamily="2" charset="0"/>
                <a:cs typeface="Poppins" panose="02000000000000000000" pitchFamily="2" charset="0"/>
              </a:rPr>
              <a:t>Local perspectives, agenda, expertise.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Karla" pitchFamily="2" charset="0"/>
                <a:cs typeface="Poppins" panose="02000000000000000000" pitchFamily="2" charset="0"/>
              </a:rPr>
              <a:t>Groundedness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Karla" pitchFamily="2" charset="0"/>
                <a:cs typeface="Poppins" panose="02000000000000000000" pitchFamily="2" charset="0"/>
              </a:rPr>
              <a:t> in particularities of an issue.</a:t>
            </a:r>
            <a:endParaRPr lang="da-DK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Karla" pitchFamily="2" charset="0"/>
              <a:cs typeface="Poppins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Poppins SemiBold" panose="02000000000000000000" pitchFamily="2" charset="0"/>
            </a:endParaRP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985E6AE3-3629-4E43-B0F6-E72B12739850}"/>
              </a:ext>
            </a:extLst>
          </p:cNvPr>
          <p:cNvSpPr txBox="1">
            <a:spLocks/>
          </p:cNvSpPr>
          <p:nvPr/>
        </p:nvSpPr>
        <p:spPr>
          <a:xfrm>
            <a:off x="5057927" y="2286000"/>
            <a:ext cx="1828800" cy="25261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Multistakeholderness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Karla" pitchFamily="2" charset="0"/>
                <a:cs typeface="Poppins" panose="02000000000000000000" pitchFamily="2" charset="0"/>
              </a:rPr>
              <a:t>The existence of a variety of stakeholders with competing interests within a system.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9CC668ED-9307-4BDF-A8DF-F6A9691E98EE}"/>
              </a:ext>
            </a:extLst>
          </p:cNvPr>
          <p:cNvSpPr txBox="1">
            <a:spLocks/>
          </p:cNvSpPr>
          <p:nvPr/>
        </p:nvSpPr>
        <p:spPr>
          <a:xfrm>
            <a:off x="7467600" y="2286000"/>
            <a:ext cx="1733854" cy="25261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Inclusive Agency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Karla" pitchFamily="2" charset="0"/>
                <a:cs typeface="Poppins" panose="02000000000000000000" pitchFamily="2" charset="0"/>
              </a:rPr>
              <a:t>All parties are able to instigate actions and have their interests accommodated.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9A1C6F-57EA-4038-A6B8-A14278C50D8A}"/>
              </a:ext>
            </a:extLst>
          </p:cNvPr>
          <p:cNvSpPr/>
          <p:nvPr/>
        </p:nvSpPr>
        <p:spPr>
          <a:xfrm>
            <a:off x="376108" y="6248400"/>
            <a:ext cx="57037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</a:pPr>
            <a:r>
              <a:rPr lang="en-GB" sz="1100" dirty="0">
                <a:solidFill>
                  <a:srgbClr val="000000"/>
                </a:solidFill>
                <a:latin typeface="Poppins" panose="02000000000000000000"/>
              </a:rPr>
              <a:t>Francois, 2015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B2F2024B-1112-4D37-9A1D-4D69A56813BA}"/>
              </a:ext>
            </a:extLst>
          </p:cNvPr>
          <p:cNvSpPr txBox="1">
            <a:spLocks/>
          </p:cNvSpPr>
          <p:nvPr/>
        </p:nvSpPr>
        <p:spPr>
          <a:xfrm>
            <a:off x="428473" y="5068471"/>
            <a:ext cx="9225092" cy="45720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The interplay between global and local factors is an inevitable part of short course programming.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But not all international education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glocal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94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z="3600" dirty="0"/>
              <a:t>A toolkit for interrogating the meaningfulness of online international education</a:t>
            </a:r>
            <a:endParaRPr sz="36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5486400" y="2667000"/>
            <a:ext cx="4673601" cy="403860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Francois’ framework serves descriptive and prescriptive purposes: an illustration of what the concept of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glocality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means when applied to educational projects, and an indication of what good international education should entail.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As an evaluative framework, it can allow educators in the field of international short course programming (and elsewhere) to ask pertinent questions regarding their online offerings: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Are both global and local perspectives included?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Who are the stakeholders in this teaching invention, how are they included, how are they distributed in hierarchies?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Do they retain the agency they would have in a ‘traditional’ course?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This can help us begin to address the thorny question of how short course international programming can retain its character when moved online.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4C5EFE2F-0B21-49BA-92E6-D18BCC50D1E4}"/>
              </a:ext>
            </a:extLst>
          </p:cNvPr>
          <p:cNvSpPr txBox="1">
            <a:spLocks/>
          </p:cNvSpPr>
          <p:nvPr/>
        </p:nvSpPr>
        <p:spPr>
          <a:xfrm>
            <a:off x="4876800" y="2743200"/>
            <a:ext cx="457200" cy="6277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36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endParaRPr lang="en-US" sz="1200" dirty="0">
              <a:solidFill>
                <a:srgbClr val="F8B513"/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5C3C2316-7D41-4283-A852-5B74405F978E}"/>
              </a:ext>
            </a:extLst>
          </p:cNvPr>
          <p:cNvSpPr txBox="1">
            <a:spLocks/>
          </p:cNvSpPr>
          <p:nvPr/>
        </p:nvSpPr>
        <p:spPr>
          <a:xfrm>
            <a:off x="4876800" y="3641316"/>
            <a:ext cx="457200" cy="6277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36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endParaRPr lang="en-US" sz="1200" dirty="0">
              <a:solidFill>
                <a:srgbClr val="F8B513"/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id="{D5DC83B0-508A-4D01-AE7C-9DBB7A9168DE}"/>
              </a:ext>
            </a:extLst>
          </p:cNvPr>
          <p:cNvSpPr txBox="1">
            <a:spLocks/>
          </p:cNvSpPr>
          <p:nvPr/>
        </p:nvSpPr>
        <p:spPr>
          <a:xfrm>
            <a:off x="4876800" y="5410200"/>
            <a:ext cx="457200" cy="6277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36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3</a:t>
            </a:r>
            <a:endParaRPr lang="en-US" sz="1200" dirty="0">
              <a:solidFill>
                <a:srgbClr val="F8B513"/>
              </a:solidFill>
              <a:latin typeface="+mj-lt"/>
              <a:cs typeface="Poppins" panose="02000000000000000000" pitchFamily="2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1FD1198-A3CB-4AF1-9328-F7FE65003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2674" y="2273998"/>
            <a:ext cx="3962399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62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References</a:t>
            </a:r>
            <a:endParaRPr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9702801" cy="4572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numCol="2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Brooks, J. S. &amp; Normore, A. H. (2010). Educational Leadership and Globalization: Literacy for a </a:t>
            </a:r>
            <a:r>
              <a:rPr lang="en-GB" sz="1200" dirty="0" err="1">
                <a:solidFill>
                  <a:srgbClr val="000000"/>
                </a:solidFill>
                <a:latin typeface="Poppins" panose="02000000000000000000"/>
              </a:rPr>
              <a:t>Glocal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 Perspective. Educational Policy, 24(1), 52–82. </a:t>
            </a:r>
            <a:r>
              <a:rPr lang="en-GB" sz="1200" dirty="0" err="1">
                <a:solidFill>
                  <a:srgbClr val="000000"/>
                </a:solidFill>
                <a:latin typeface="Poppins" panose="02000000000000000000"/>
              </a:rPr>
              <a:t>doi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: 10.1177/0895904809354070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Cha, Y.-K., </a:t>
            </a:r>
            <a:r>
              <a:rPr lang="en-GB" sz="1200" dirty="0" err="1">
                <a:solidFill>
                  <a:srgbClr val="000000"/>
                </a:solidFill>
                <a:latin typeface="Poppins" panose="02000000000000000000"/>
              </a:rPr>
              <a:t>Gundara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, J., Ham, S.-H. &amp; Lee, M. (2017). Epilogue: Toward a </a:t>
            </a:r>
            <a:r>
              <a:rPr lang="en-GB" sz="1200" dirty="0" err="1">
                <a:solidFill>
                  <a:srgbClr val="000000"/>
                </a:solidFill>
                <a:latin typeface="Poppins" panose="02000000000000000000"/>
              </a:rPr>
              <a:t>Glocal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 Perspective. In Cha, Y.-K., </a:t>
            </a:r>
            <a:r>
              <a:rPr lang="en-GB" sz="1200" dirty="0" err="1">
                <a:solidFill>
                  <a:srgbClr val="000000"/>
                </a:solidFill>
                <a:latin typeface="Poppins" panose="02000000000000000000"/>
              </a:rPr>
              <a:t>Gundara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, J., Ham, S.-H. &amp; Lee, M (Eds.), Multicultural Education in </a:t>
            </a:r>
            <a:r>
              <a:rPr lang="en-GB" sz="1200" dirty="0" err="1">
                <a:solidFill>
                  <a:srgbClr val="000000"/>
                </a:solidFill>
                <a:latin typeface="Poppins" panose="02000000000000000000"/>
              </a:rPr>
              <a:t>Glocal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 Perspectives: Policy and Institutionalization (pp. 215-18). Singapore: Springer.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Heinz, A. &amp; Kapoor, N. (2020 forthcoming). Resilience in Uncertain Times. </a:t>
            </a:r>
            <a:r>
              <a:rPr lang="en-GB" sz="1200" i="1" dirty="0">
                <a:solidFill>
                  <a:srgbClr val="000000"/>
                </a:solidFill>
                <a:latin typeface="Poppins" panose="02000000000000000000"/>
              </a:rPr>
              <a:t>Forum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 (Winter 2020). 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Francois, E. J. (2015</a:t>
            </a:r>
            <a:r>
              <a:rPr lang="en-GB" sz="1200" i="1" dirty="0">
                <a:solidFill>
                  <a:srgbClr val="000000"/>
                </a:solidFill>
                <a:latin typeface="Poppins" panose="02000000000000000000"/>
              </a:rPr>
              <a:t>). Building Global Education with a Local Perspective: an Introduction to </a:t>
            </a:r>
            <a:r>
              <a:rPr lang="en-GB" sz="1200" i="1" dirty="0" err="1">
                <a:solidFill>
                  <a:srgbClr val="000000"/>
                </a:solidFill>
                <a:latin typeface="Poppins" panose="02000000000000000000"/>
              </a:rPr>
              <a:t>Glocal</a:t>
            </a:r>
            <a:r>
              <a:rPr lang="en-GB" sz="1200" i="1" dirty="0">
                <a:solidFill>
                  <a:srgbClr val="000000"/>
                </a:solidFill>
                <a:latin typeface="Poppins" panose="02000000000000000000"/>
              </a:rPr>
              <a:t> Higher Education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. New York: Palgrave Macmillan.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O’Dowd, R. (2017). Virtual exchange and internationalising the classroom. </a:t>
            </a:r>
            <a:r>
              <a:rPr lang="en-GB" sz="1200" i="1" dirty="0">
                <a:solidFill>
                  <a:srgbClr val="000000"/>
                </a:solidFill>
                <a:latin typeface="Poppins" panose="02000000000000000000"/>
              </a:rPr>
              <a:t>Training Language and Culture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, 1(4), 8-24. </a:t>
            </a:r>
            <a:r>
              <a:rPr lang="en-GB" sz="1200" dirty="0" err="1">
                <a:solidFill>
                  <a:srgbClr val="000000"/>
                </a:solidFill>
                <a:latin typeface="Poppins" panose="02000000000000000000"/>
              </a:rPr>
              <a:t>doi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: 10.29366/2017tlc.1.4.1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Spring, J. (2008). Research on Globalization and Education. Review of Educational Research 78(2), pp. 330–363. </a:t>
            </a:r>
            <a:r>
              <a:rPr lang="en-GB" sz="1200" dirty="0" err="1">
                <a:solidFill>
                  <a:srgbClr val="000000"/>
                </a:solidFill>
                <a:latin typeface="Poppins" panose="02000000000000000000"/>
              </a:rPr>
              <a:t>doi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: 10.3102/0034654308317846 </a:t>
            </a:r>
            <a:endParaRPr lang="en-US" sz="1200" dirty="0">
              <a:solidFill>
                <a:srgbClr val="000000"/>
              </a:solidFill>
              <a:latin typeface="Poppins" panose="0200000000000000000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AD6138-8020-4364-AE9D-4D456736CB2E}"/>
              </a:ext>
            </a:extLst>
          </p:cNvPr>
          <p:cNvSpPr/>
          <p:nvPr/>
        </p:nvSpPr>
        <p:spPr>
          <a:xfrm>
            <a:off x="7086600" y="4794225"/>
            <a:ext cx="2971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1800"/>
              </a:spcAft>
            </a:pP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King’s College London Summer Programmes: 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  <a:hlinkClick r:id="rId2"/>
              </a:rPr>
              <a:t>kcl.ac.uk/summer-at-kings</a:t>
            </a:r>
            <a:endParaRPr lang="en-GB" sz="1200" dirty="0">
              <a:solidFill>
                <a:srgbClr val="000000"/>
              </a:solidFill>
              <a:latin typeface="Poppins" panose="02000000000000000000"/>
            </a:endParaRPr>
          </a:p>
          <a:p>
            <a:pPr defTabSz="914400">
              <a:spcAft>
                <a:spcPts val="1800"/>
              </a:spcAft>
            </a:pP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Educational blog: 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  <a:hlinkClick r:id="rId3"/>
              </a:rPr>
              <a:t>blogs.kcl.ac.uk/</a:t>
            </a:r>
            <a:r>
              <a:rPr lang="en-GB" sz="1200" dirty="0" err="1">
                <a:solidFill>
                  <a:srgbClr val="000000"/>
                </a:solidFill>
                <a:latin typeface="Poppins" panose="02000000000000000000"/>
                <a:hlinkClick r:id="rId3"/>
              </a:rPr>
              <a:t>summertimes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 </a:t>
            </a:r>
          </a:p>
          <a:p>
            <a:pPr defTabSz="914400">
              <a:spcAft>
                <a:spcPts val="1800"/>
              </a:spcAft>
            </a:pP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Contact me:        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  <a:hlinkClick r:id="rId4"/>
              </a:rPr>
              <a:t>michael.p.salmon@kcl.ac.uk</a:t>
            </a:r>
            <a:r>
              <a:rPr lang="en-GB" sz="1200" dirty="0">
                <a:solidFill>
                  <a:srgbClr val="000000"/>
                </a:solidFill>
                <a:latin typeface="Poppins" panose="020000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14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A14602D-6086-4A9E-BC07-3CDEA72F2B3E}"/>
              </a:ext>
            </a:extLst>
          </p:cNvPr>
          <p:cNvSpPr txBox="1"/>
          <p:nvPr/>
        </p:nvSpPr>
        <p:spPr>
          <a:xfrm>
            <a:off x="457200" y="3115132"/>
            <a:ext cx="11430000" cy="52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en-US" b="0" dirty="0">
                <a:solidFill>
                  <a:srgbClr val="F8B513"/>
                </a:solidFill>
              </a:rPr>
              <a:t>Thank you!</a:t>
            </a:r>
            <a:endParaRPr b="0" dirty="0">
              <a:solidFill>
                <a:srgbClr val="F8B5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567</TotalTime>
  <Words>704</Words>
  <Application>Microsoft Office PowerPoint</Application>
  <PresentationFormat>Widescreen</PresentationFormat>
  <Paragraphs>77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Poppins</vt:lpstr>
      <vt:lpstr>Office Theme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estars_presentation_layout</dc:title>
  <dc:creator>Maria</dc:creator>
  <cp:lastModifiedBy>Salmon, Michael</cp:lastModifiedBy>
  <cp:revision>90</cp:revision>
  <dcterms:created xsi:type="dcterms:W3CDTF">2018-10-15T10:26:57Z</dcterms:created>
  <dcterms:modified xsi:type="dcterms:W3CDTF">2020-11-20T16:15:21Z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2018-10-15T00:00:00Z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2018-10-15T00:00:00Z</vt:filetime>
  </property>
</Properties>
</file>